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</p:sldIdLst>
  <p:sldSz cx="12192000" cy="6858000"/>
  <p:notesSz cx="6797675" cy="992822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1FD-1506-4538-AF27-07EDFC6B3069}" type="datetimeFigureOut">
              <a:rPr lang="et-EE" smtClean="0"/>
              <a:t>3.05.2019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A23F-E982-43BF-B1DC-9A17B15B66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363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1FD-1506-4538-AF27-07EDFC6B3069}" type="datetimeFigureOut">
              <a:rPr lang="et-EE" smtClean="0"/>
              <a:t>3.05.2019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A23F-E982-43BF-B1DC-9A17B15B66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261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1FD-1506-4538-AF27-07EDFC6B3069}" type="datetimeFigureOut">
              <a:rPr lang="et-EE" smtClean="0"/>
              <a:t>3.05.2019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A23F-E982-43BF-B1DC-9A17B15B66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846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1FD-1506-4538-AF27-07EDFC6B3069}" type="datetimeFigureOut">
              <a:rPr lang="et-EE" smtClean="0"/>
              <a:t>3.05.2019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A23F-E982-43BF-B1DC-9A17B15B66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997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1FD-1506-4538-AF27-07EDFC6B3069}" type="datetimeFigureOut">
              <a:rPr lang="et-EE" smtClean="0"/>
              <a:t>3.05.2019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A23F-E982-43BF-B1DC-9A17B15B66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745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1FD-1506-4538-AF27-07EDFC6B3069}" type="datetimeFigureOut">
              <a:rPr lang="et-EE" smtClean="0"/>
              <a:t>3.05.2019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A23F-E982-43BF-B1DC-9A17B15B66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053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1FD-1506-4538-AF27-07EDFC6B3069}" type="datetimeFigureOut">
              <a:rPr lang="et-EE" smtClean="0"/>
              <a:t>3.05.2019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A23F-E982-43BF-B1DC-9A17B15B66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7341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1FD-1506-4538-AF27-07EDFC6B3069}" type="datetimeFigureOut">
              <a:rPr lang="et-EE" smtClean="0"/>
              <a:t>3.05.2019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A23F-E982-43BF-B1DC-9A17B15B66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105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1FD-1506-4538-AF27-07EDFC6B3069}" type="datetimeFigureOut">
              <a:rPr lang="et-EE" smtClean="0"/>
              <a:t>3.05.2019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A23F-E982-43BF-B1DC-9A17B15B66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26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1FD-1506-4538-AF27-07EDFC6B3069}" type="datetimeFigureOut">
              <a:rPr lang="et-EE" smtClean="0"/>
              <a:t>3.05.2019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A23F-E982-43BF-B1DC-9A17B15B66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2912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B1FD-1506-4538-AF27-07EDFC6B3069}" type="datetimeFigureOut">
              <a:rPr lang="et-EE" smtClean="0"/>
              <a:t>3.05.2019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A23F-E982-43BF-B1DC-9A17B15B66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138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B1FD-1506-4538-AF27-07EDFC6B3069}" type="datetimeFigureOut">
              <a:rPr lang="et-EE" smtClean="0"/>
              <a:t>3.05.2019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A23F-E982-43BF-B1DC-9A17B15B66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02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Arendustegevused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2018/2019</a:t>
            </a:r>
          </a:p>
          <a:p>
            <a:r>
              <a:rPr lang="et-EE" dirty="0" smtClean="0"/>
              <a:t>Nurme Kool</a:t>
            </a:r>
          </a:p>
          <a:p>
            <a:r>
              <a:rPr lang="et-EE" dirty="0" smtClean="0"/>
              <a:t>Eevi Tüüna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8139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Õppekeskkonna kujundamine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V</a:t>
            </a:r>
            <a:r>
              <a:rPr lang="et-EE" dirty="0" smtClean="0"/>
              <a:t>õimalused individuaalseks-, rühma- ja </a:t>
            </a:r>
            <a:r>
              <a:rPr lang="et-EE" dirty="0" err="1" smtClean="0"/>
              <a:t>üldtegevusteks</a:t>
            </a:r>
            <a:endParaRPr lang="et-EE" dirty="0" smtClean="0"/>
          </a:p>
          <a:p>
            <a:r>
              <a:rPr lang="et-EE" dirty="0" smtClean="0"/>
              <a:t>Mitmekesised IT võimalused kõigis kooliruumides õppijatele, õpetajatele ja vanematele (riistvara ning õppe- ja infokeskkonnad)</a:t>
            </a:r>
          </a:p>
          <a:p>
            <a:r>
              <a:rPr lang="et-EE" dirty="0" smtClean="0"/>
              <a:t>Funktsionaalne õppeinventar klassides</a:t>
            </a:r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07608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Õppevara uuendamine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Logopeedia õppevahendid</a:t>
            </a:r>
          </a:p>
          <a:p>
            <a:r>
              <a:rPr lang="et-EE" dirty="0" smtClean="0"/>
              <a:t>Liikumisõpetuse riistvara</a:t>
            </a:r>
          </a:p>
          <a:p>
            <a:r>
              <a:rPr lang="et-EE" dirty="0" smtClean="0"/>
              <a:t>Ainealane </a:t>
            </a:r>
            <a:r>
              <a:rPr lang="et-EE" dirty="0" err="1" smtClean="0"/>
              <a:t>jaot</a:t>
            </a:r>
            <a:r>
              <a:rPr lang="et-EE" dirty="0" smtClean="0"/>
              <a:t>- ja näitvara klassides</a:t>
            </a:r>
          </a:p>
          <a:p>
            <a:r>
              <a:rPr lang="et-EE" dirty="0" smtClean="0"/>
              <a:t>Tööraamatud ja töövihikud lihtsustatud õppekava alusel õpetamiseks/õppimiseks</a:t>
            </a:r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06285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Õpet toetavad praktilised tegevused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Loodusõpe  </a:t>
            </a:r>
            <a:r>
              <a:rPr lang="et-EE" dirty="0" err="1" smtClean="0"/>
              <a:t>Päinurme</a:t>
            </a:r>
            <a:r>
              <a:rPr lang="et-EE" dirty="0" smtClean="0"/>
              <a:t> õppekohas (valikaine)</a:t>
            </a:r>
          </a:p>
          <a:p>
            <a:r>
              <a:rPr lang="et-EE" dirty="0" smtClean="0"/>
              <a:t>Liikumisõpetus </a:t>
            </a:r>
            <a:r>
              <a:rPr lang="et-EE" dirty="0" err="1" smtClean="0"/>
              <a:t>Päinurme</a:t>
            </a:r>
            <a:r>
              <a:rPr lang="et-EE" dirty="0" smtClean="0"/>
              <a:t> õppekohas</a:t>
            </a:r>
          </a:p>
          <a:p>
            <a:r>
              <a:rPr lang="et-EE" dirty="0" smtClean="0"/>
              <a:t>Loovõpetus </a:t>
            </a:r>
            <a:r>
              <a:rPr lang="et-EE" dirty="0" err="1" smtClean="0"/>
              <a:t>Päinurme</a:t>
            </a:r>
            <a:r>
              <a:rPr lang="et-EE" dirty="0" smtClean="0"/>
              <a:t> õppekohas</a:t>
            </a:r>
          </a:p>
          <a:p>
            <a:r>
              <a:rPr lang="et-EE" dirty="0" smtClean="0"/>
              <a:t>Ujumisõpetus I kooliastmele</a:t>
            </a:r>
          </a:p>
          <a:p>
            <a:r>
              <a:rPr lang="et-EE" dirty="0" smtClean="0"/>
              <a:t>Õppekäigud</a:t>
            </a:r>
            <a:endParaRPr lang="et-EE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72970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Kaasamine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Igapäevatoimingud teiste riigikoolidega ühes majas</a:t>
            </a:r>
          </a:p>
          <a:p>
            <a:r>
              <a:rPr lang="et-EE" dirty="0" smtClean="0"/>
              <a:t>Maakondlikud üritused</a:t>
            </a:r>
          </a:p>
          <a:p>
            <a:r>
              <a:rPr lang="et-EE" dirty="0" smtClean="0"/>
              <a:t>Vabariiklikud üritused </a:t>
            </a:r>
          </a:p>
          <a:p>
            <a:r>
              <a:rPr lang="et-EE" dirty="0" smtClean="0"/>
              <a:t>Rahvusvahelised koostööprojektid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52089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Lapse arengut toetav tugistruktuur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Individuaalsed tugiisikud (KOV)</a:t>
            </a:r>
          </a:p>
          <a:p>
            <a:r>
              <a:rPr lang="et-EE" dirty="0" smtClean="0"/>
              <a:t>Abiõpetajad</a:t>
            </a:r>
          </a:p>
          <a:p>
            <a:r>
              <a:rPr lang="et-EE" dirty="0" smtClean="0"/>
              <a:t>Pikapäevarühm</a:t>
            </a:r>
          </a:p>
          <a:p>
            <a:r>
              <a:rPr lang="et-EE" dirty="0" smtClean="0"/>
              <a:t>Õpilaskodu </a:t>
            </a:r>
          </a:p>
          <a:p>
            <a:r>
              <a:rPr lang="et-EE" dirty="0" smtClean="0"/>
              <a:t>Kooli tugikomisjon</a:t>
            </a:r>
            <a:endParaRPr lang="et-EE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69668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Õpetajakoolitus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Ainealased täiendkoolitused</a:t>
            </a:r>
          </a:p>
          <a:p>
            <a:r>
              <a:rPr lang="et-EE" dirty="0" smtClean="0"/>
              <a:t>Erialased täiendkoolitused</a:t>
            </a:r>
          </a:p>
          <a:p>
            <a:r>
              <a:rPr lang="et-EE" dirty="0" smtClean="0"/>
              <a:t>Projektialane kogemusõpe (</a:t>
            </a:r>
            <a:r>
              <a:rPr lang="et-EE" dirty="0" err="1" smtClean="0"/>
              <a:t>Erasmus</a:t>
            </a:r>
            <a:r>
              <a:rPr lang="et-EE" dirty="0" smtClean="0"/>
              <a:t>+)</a:t>
            </a:r>
          </a:p>
          <a:p>
            <a:r>
              <a:rPr lang="et-EE" dirty="0" smtClean="0"/>
              <a:t>Personali </a:t>
            </a:r>
            <a:r>
              <a:rPr lang="et-EE" dirty="0" err="1" smtClean="0"/>
              <a:t>üldkoolitused</a:t>
            </a:r>
            <a:endParaRPr lang="et-EE" dirty="0" smtClean="0"/>
          </a:p>
          <a:p>
            <a:r>
              <a:rPr lang="et-EE" dirty="0" smtClean="0"/>
              <a:t>Koolisisene </a:t>
            </a:r>
            <a:r>
              <a:rPr lang="et-EE" dirty="0" err="1" smtClean="0"/>
              <a:t>mentorlus</a:t>
            </a:r>
            <a:endParaRPr lang="et-EE" dirty="0" smtClean="0"/>
          </a:p>
          <a:p>
            <a:endParaRPr lang="et-EE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02523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Kooli arengu planeerimine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err="1" smtClean="0"/>
              <a:t>Sisehindamine</a:t>
            </a:r>
            <a:endParaRPr lang="et-EE" dirty="0" smtClean="0"/>
          </a:p>
          <a:p>
            <a:r>
              <a:rPr lang="et-EE" dirty="0" err="1" smtClean="0"/>
              <a:t>Välishindamine</a:t>
            </a:r>
            <a:endParaRPr lang="et-EE" dirty="0" smtClean="0"/>
          </a:p>
          <a:p>
            <a:r>
              <a:rPr lang="et-EE" dirty="0" smtClean="0"/>
              <a:t>Arengusuunad</a:t>
            </a:r>
          </a:p>
          <a:p>
            <a:r>
              <a:rPr lang="et-EE" dirty="0" smtClean="0"/>
              <a:t>Hariduspoliitilised suundumused</a:t>
            </a:r>
            <a:endParaRPr lang="et-EE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92" y="1690688"/>
            <a:ext cx="3252216" cy="1900410"/>
          </a:xfrm>
        </p:spPr>
      </p:pic>
    </p:spTree>
    <p:extLst>
      <p:ext uri="{BB962C8B-B14F-4D97-AF65-F5344CB8AC3E}">
        <p14:creationId xmlns:p14="http://schemas.microsoft.com/office/powerpoint/2010/main" val="2815242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120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Office'i kujundus</vt:lpstr>
      <vt:lpstr>Arendustegevused</vt:lpstr>
      <vt:lpstr>Õppekeskkonna kujundamine</vt:lpstr>
      <vt:lpstr>Õppevara uuendamine</vt:lpstr>
      <vt:lpstr>Õpet toetavad praktilised tegevused</vt:lpstr>
      <vt:lpstr>Kaasamine</vt:lpstr>
      <vt:lpstr>Lapse arengut toetav tugistruktuur</vt:lpstr>
      <vt:lpstr>Õpetajakoolitus</vt:lpstr>
      <vt:lpstr>Kooli arengu planeerimine</vt:lpstr>
    </vt:vector>
  </TitlesOfParts>
  <Company>JKHK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Arendustegevused</dc:title>
  <dc:creator>Eevi Tüüna</dc:creator>
  <cp:lastModifiedBy>kasutaja</cp:lastModifiedBy>
  <cp:revision>7</cp:revision>
  <cp:lastPrinted>2019-05-03T08:23:30Z</cp:lastPrinted>
  <dcterms:created xsi:type="dcterms:W3CDTF">2019-05-03T07:41:49Z</dcterms:created>
  <dcterms:modified xsi:type="dcterms:W3CDTF">2019-05-03T08:26:17Z</dcterms:modified>
</cp:coreProperties>
</file>